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74" r:id="rId23"/>
    <p:sldId id="11475" r:id="rId24"/>
    <p:sldId id="11476" r:id="rId25"/>
    <p:sldId id="11477" r:id="rId26"/>
    <p:sldId id="11478" r:id="rId27"/>
    <p:sldId id="11479" r:id="rId28"/>
    <p:sldId id="11480" r:id="rId29"/>
    <p:sldId id="11483" r:id="rId30"/>
    <p:sldId id="11481" r:id="rId31"/>
    <p:sldId id="11482" r:id="rId32"/>
    <p:sldId id="11484" r:id="rId33"/>
    <p:sldId id="11486" r:id="rId34"/>
    <p:sldId id="11485" r:id="rId35"/>
    <p:sldId id="11487" r:id="rId36"/>
    <p:sldId id="11488" r:id="rId37"/>
    <p:sldId id="11489" r:id="rId38"/>
    <p:sldId id="11490" r:id="rId39"/>
    <p:sldId id="11491" r:id="rId40"/>
    <p:sldId id="11492" r:id="rId41"/>
    <p:sldId id="11493" r:id="rId42"/>
    <p:sldId id="11494" r:id="rId43"/>
    <p:sldId id="11495" r:id="rId44"/>
    <p:sldId id="11496" r:id="rId45"/>
    <p:sldId id="11497" r:id="rId46"/>
    <p:sldId id="11498" r:id="rId47"/>
    <p:sldId id="11499" r:id="rId48"/>
    <p:sldId id="11500" r:id="rId49"/>
    <p:sldId id="11501" r:id="rId50"/>
    <p:sldId id="11502" r:id="rId51"/>
    <p:sldId id="11503" r:id="rId52"/>
    <p:sldId id="11448" r:id="rId53"/>
    <p:sldId id="11460" r:id="rId54"/>
    <p:sldId id="11461" r:id="rId55"/>
    <p:sldId id="11464" r:id="rId56"/>
    <p:sldId id="11463"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4844" autoAdjust="0"/>
  </p:normalViewPr>
  <p:slideViewPr>
    <p:cSldViewPr snapToGrid="0">
      <p:cViewPr varScale="1">
        <p:scale>
          <a:sx n="76" d="100"/>
          <a:sy n="76" d="100"/>
        </p:scale>
        <p:origin x="1128" y="53"/>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08816" y="588073"/>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2323445" y="2072127"/>
            <a:ext cx="4148453" cy="968761"/>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377794"/>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9ECB5C8-1963-7B89-5EE5-437DF556BF35}"/>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924821" y="164112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CheckBox là đối tượng điều khiển để người dùng chọn hoặc bỏ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CheckBox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392539" y="2481942"/>
            <a:ext cx="4254337" cy="27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429559-BD8C-B716-720D-546A2F37E7A5}"/>
              </a:ext>
            </a:extLst>
          </p:cNvPr>
          <p:cNvGrpSpPr/>
          <p:nvPr/>
        </p:nvGrpSpPr>
        <p:grpSpPr>
          <a:xfrm>
            <a:off x="924821" y="544927"/>
            <a:ext cx="4183721" cy="963001"/>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8" name="TextBox 7">
            <a:extLst>
              <a:ext uri="{FF2B5EF4-FFF2-40B4-BE49-F238E27FC236}">
                <a16:creationId xmlns:a16="http://schemas.microsoft.com/office/drawing/2014/main" id="{42BBA2E5-C299-A892-BC00-CE8FF34567B9}"/>
              </a:ext>
            </a:extLst>
          </p:cNvPr>
          <p:cNvSpPr txBox="1"/>
          <p:nvPr/>
        </p:nvSpPr>
        <p:spPr>
          <a:xfrm>
            <a:off x="928800" y="151758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các RadioButton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198" y="2394846"/>
            <a:ext cx="3762356" cy="2408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955326" y="1817535"/>
            <a:ext cx="5899116" cy="402841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ComboBox là đối tượng điều khiển hiển thị một danh sách các tuỳ chọn để người dùng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 Danh sách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 Chỉ mục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SelectedItem: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 Giá trị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24"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924821" y="1567153"/>
            <a:ext cx="9756949" cy="465332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Items.Clear: Xoá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Items.Add: Thêm một mục vào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Items.Count: Đếm số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Items.Contains: Kiểm tra mục tồn tại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Items.RemoveAt: Xoá mục tại chỉ mục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 Xoá mục có giá trị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SelectedIndexChanged: Kích hoạt khi chỉ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673"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8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BEDB3291-2F50-8EDA-AFAB-4C00D9E8837A}"/>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p>
        </p:txBody>
      </p:sp>
      <p:sp>
        <p:nvSpPr>
          <p:cNvPr id="5" name="TextBox 4">
            <a:extLst>
              <a:ext uri="{FF2B5EF4-FFF2-40B4-BE49-F238E27FC236}">
                <a16:creationId xmlns:a16="http://schemas.microsoft.com/office/drawing/2014/main" id="{BE698438-F9FD-46BE-9979-AA2185836160}"/>
              </a:ext>
            </a:extLst>
          </p:cNvPr>
          <p:cNvSpPr txBox="1"/>
          <p:nvPr/>
        </p:nvSpPr>
        <p:spPr>
          <a:xfrm>
            <a:off x="924821" y="1926245"/>
            <a:ext cx="5496076"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Label là đối tượng điều khiển hiển thị văn bản tĩnh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897" y="1926245"/>
            <a:ext cx="5334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5" name="TextBox 4">
            <a:extLst>
              <a:ext uri="{FF2B5EF4-FFF2-40B4-BE49-F238E27FC236}">
                <a16:creationId xmlns:a16="http://schemas.microsoft.com/office/drawing/2014/main" id="{AB37C99B-99FD-586E-5FB8-B4D66330514B}"/>
              </a:ext>
            </a:extLst>
          </p:cNvPr>
          <p:cNvSpPr txBox="1"/>
          <p:nvPr/>
        </p:nvSpPr>
        <p:spPr>
          <a:xfrm>
            <a:off x="603275" y="1733545"/>
            <a:ext cx="6035254" cy="372999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DataGridView là đối tượng điều khiển dùng để hiển thị dữ liệu dạng lưới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DataSource: Nguồn dữ liệu của DataGridView</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Columns: Các cột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 Các dòng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Rows.Count: Số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530" y="2226075"/>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7ABD29E-EC18-077F-F467-291FB68A4104}"/>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4" name="TextBox 3">
            <a:extLst>
              <a:ext uri="{FF2B5EF4-FFF2-40B4-BE49-F238E27FC236}">
                <a16:creationId xmlns:a16="http://schemas.microsoft.com/office/drawing/2014/main" id="{66ADEF2C-A471-1966-6E05-A4E5408AAC89}"/>
              </a:ext>
            </a:extLst>
          </p:cNvPr>
          <p:cNvSpPr txBox="1"/>
          <p:nvPr/>
        </p:nvSpPr>
        <p:spPr>
          <a:xfrm>
            <a:off x="603274" y="1743593"/>
            <a:ext cx="6028638"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Rows.Clear: Xoá toàn bộ các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CellContentClick: Kích hoạt khi click chuột vào nội dung</a:t>
            </a: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kích hoạt khi click vào khoảng trắng)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CellMouseClick: Kích hoạt khi click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312" y="2073677"/>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8534039-CAB9-B509-3903-67774E349670}"/>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p>
        </p:txBody>
      </p:sp>
      <p:sp>
        <p:nvSpPr>
          <p:cNvPr id="5" name="TextBox 4">
            <a:extLst>
              <a:ext uri="{FF2B5EF4-FFF2-40B4-BE49-F238E27FC236}">
                <a16:creationId xmlns:a16="http://schemas.microsoft.com/office/drawing/2014/main" id="{67FD7AC0-8055-C021-A43B-279857947872}"/>
              </a:ext>
            </a:extLst>
          </p:cNvPr>
          <p:cNvSpPr txBox="1"/>
          <p:nvPr/>
        </p:nvSpPr>
        <p:spPr>
          <a:xfrm>
            <a:off x="786284" y="1444681"/>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Timer là một đối tượng điều khiển dùng để thực hiện một hoạt động định kỳ sau một khoảng thời gian nhất định</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Interval: Khoảng thời gian giữa các lần kích hoạt sự kiện tick (tính bằng mili giây)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 Kích hoạt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Stop: Dừng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Dispose: Huỷ đối tượng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93" y="2201216"/>
            <a:ext cx="3301093" cy="33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p>
        </p:txBody>
      </p:sp>
      <p:sp>
        <p:nvSpPr>
          <p:cNvPr id="5" name="TextBox 4">
            <a:extLst>
              <a:ext uri="{FF2B5EF4-FFF2-40B4-BE49-F238E27FC236}">
                <a16:creationId xmlns:a16="http://schemas.microsoft.com/office/drawing/2014/main" id="{CABEC71F-1813-7A1F-A22F-39A56235FAF1}"/>
              </a:ext>
            </a:extLst>
          </p:cNvPr>
          <p:cNvSpPr txBox="1"/>
          <p:nvPr/>
        </p:nvSpPr>
        <p:spPr>
          <a:xfrm>
            <a:off x="806381" y="2256499"/>
            <a:ext cx="6094324"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Groupbox là đối tượng điều khiển dùng để nhóm các đối tượng điều khiển khác lại với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94" y="2256499"/>
            <a:ext cx="37814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23657" y="3016223"/>
            <a:ext cx="4749954" cy="1111776"/>
          </a:xfrm>
          <a:prstGeom prst="rect">
            <a:avLst/>
          </a:prstGeom>
          <a:noFill/>
        </p:spPr>
        <p:txBody>
          <a:bodyPr wrap="square" lIns="95185" tIns="47592" rIns="95185" bIns="47592" rtlCol="0">
            <a:spAutoFit/>
          </a:bodyPr>
          <a:lstStyle/>
          <a:p>
            <a:r>
              <a:rPr lang="en-US" altLang="zh-CN" sz="6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60627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2664723"/>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1681568"/>
            <a:ext cx="6094324" cy="2806666"/>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37791" y="1632913"/>
            <a:ext cx="5037572" cy="29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
        <p:nvSpPr>
          <p:cNvPr id="5" name="TextBox 4">
            <a:extLst>
              <a:ext uri="{FF2B5EF4-FFF2-40B4-BE49-F238E27FC236}">
                <a16:creationId xmlns:a16="http://schemas.microsoft.com/office/drawing/2014/main" id="{652750CA-7386-CF3D-709B-1FB790FBBD1E}"/>
              </a:ext>
            </a:extLst>
          </p:cNvPr>
          <p:cNvSpPr txBox="1"/>
          <p:nvPr/>
        </p:nvSpPr>
        <p:spPr>
          <a:xfrm>
            <a:off x="753628" y="1708220"/>
            <a:ext cx="9847384" cy="419166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967155" y="1564002"/>
            <a:ext cx="8501370" cy="3729995"/>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có nhiều loại như SHA256, MD5, SHAKE,...</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tính nhất quán vì cũng một giá trị đầu vào sẽ luôn tạo ra cùng một giá trị băm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băm đảm bảo có khả năng xử lý và trả về kết quả nhanh chóng.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p>
        </p:txBody>
      </p:sp>
      <p:sp>
        <p:nvSpPr>
          <p:cNvPr id="5" name="TextBox 4">
            <a:extLst>
              <a:ext uri="{FF2B5EF4-FFF2-40B4-BE49-F238E27FC236}">
                <a16:creationId xmlns:a16="http://schemas.microsoft.com/office/drawing/2014/main" id="{E4F1C397-6AEF-6289-1824-03D70CBC24B9}"/>
              </a:ext>
            </a:extLst>
          </p:cNvPr>
          <p:cNvSpPr txBox="1"/>
          <p:nvPr/>
        </p:nvSpPr>
        <p:spPr>
          <a:xfrm>
            <a:off x="715945" y="1541954"/>
            <a:ext cx="8357717" cy="1631216"/>
          </a:xfrm>
          <a:prstGeom prst="rect">
            <a:avLst/>
          </a:prstGeom>
          <a:noFill/>
        </p:spPr>
        <p:txBody>
          <a:bodyPr wrap="square">
            <a:spAutoFit/>
          </a:bodyPr>
          <a:lstStyle/>
          <a:p>
            <a:pPr algn="just"/>
            <a:r>
              <a:rPr lang="en-US" sz="2000">
                <a:solidFill>
                  <a:schemeClr val="bg1"/>
                </a:solidFill>
                <a:effectLst/>
                <a:latin typeface="Times New Roman" panose="02020603050405020304" pitchFamily="18" charset="0"/>
                <a:ea typeface="Times New Roman" panose="02020603050405020304" pitchFamily="18" charset="0"/>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2014</TotalTime>
  <Words>3458</Words>
  <Application>Microsoft Office PowerPoint</Application>
  <PresentationFormat>Widescreen</PresentationFormat>
  <Paragraphs>338</Paragraphs>
  <Slides>56</Slides>
  <Notes>24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74</cp:revision>
  <dcterms:created xsi:type="dcterms:W3CDTF">2019-02-16T10:31:20Z</dcterms:created>
  <dcterms:modified xsi:type="dcterms:W3CDTF">2024-06-06T00:51:10Z</dcterms:modified>
</cp:coreProperties>
</file>